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>
        <p:scale>
          <a:sx n="66" d="100"/>
          <a:sy n="66" d="100"/>
        </p:scale>
        <p:origin x="446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E447D-0FB1-4F82-AD34-BBE2AA4161B5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88254-1535-439B-8BE1-790E3FDFD9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7926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888254-1535-439B-8BE1-790E3FDFD953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5499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BB17-6379-61A7-C3D8-FB0788A09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7F7E8-A535-BEA0-4C08-BB9445328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9501C-3D33-3973-4A35-14E5C6797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18234-15BB-91E9-0C9A-098E7ED4A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59E1-CEE6-2292-3CD4-52298E368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5037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F4EB-8A4A-E762-5915-34A517136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7310E-030C-91F0-2F93-2D8AC3120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B5385-340A-02EC-A0D9-F567ABF15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A059C-805A-C677-68F1-789CDFF9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E316A-EAA9-9641-D78F-43D933E55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803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FE602-F2B7-71F4-76C8-8460F8A9D0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4D88FF-3AE3-5643-01D8-AB5452FEE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CDA68-89B3-614A-DCFF-4BA97CEDB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D3483-227C-A5EE-451B-8B82B18EC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F2348-5444-5DEF-201B-0738C31A4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7024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5AF9-256F-2CEC-C94E-C07D0746E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2DE4E-9AB0-026A-70A4-760CECABB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02DA5-10A0-F2D4-A1C2-38831FD1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DB4D9-E164-423D-EB2E-643FD8160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0C524-64C1-51E6-75A3-D6CF0ADA0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0767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37E61-C5B9-F6EA-44B4-88E4AA872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71A65-D217-5900-64EC-0C3ADE41B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4197E-DB50-E51E-59F1-47E1EC0F0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F34AC-D1C6-31DA-4780-E4E85C66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4E7CD-01AD-CF16-407D-440A43CBB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8308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537F-30C0-FDBF-1E2F-C8057AD1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7241D-2D3C-E411-2D00-C5C40F6AB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5635C-D3C5-431F-DB34-72F90A946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6184B-7D33-9456-C98A-3C4AEFB1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B1A93A-7280-3B22-F653-A9D693EDA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8DE97-9F51-4951-7C20-A5A21428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162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1BFF-C47E-B6CC-5269-E4FDC05BF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9DF0E-4289-F893-E624-E9FA4906F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890A4B-3EF6-6BAC-26FB-975528ED4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861495-3BBC-B509-F75A-8F48C55B0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1FCEE7-9F85-C6F9-047C-C1A1F2DBE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D2C2A-BF1E-D2CD-90B0-2E679116B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93F974-D6EC-3211-0E82-A41F295B6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4E9086-EC34-BD27-ADA5-1068D720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834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D5F94-42A8-6EAA-5202-DA88CBDB4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68AC6-6838-9451-5127-8A02BB205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259FC2-601C-F656-5E9A-A30782AF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2A25FB-BB43-5875-AA33-8AF6000B1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886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147406-6D13-889F-9164-D425C706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0D3BCD-7A1D-826A-4827-909E1F50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16123-F8ED-EA1E-F241-651ACF58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27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3B82B-D520-5A4F-5C23-3415FA86A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7336F-768F-EB97-5977-E26C6610D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6BA49-6CD4-D0F2-D5FB-701D54331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51719-1153-37EA-B8A7-CEDF3AA95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D38CE0-661F-66D5-830D-63CA3AE9D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F0370E-39A2-278D-4661-F23B5936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3767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CB66-8EB2-7DE4-1CE2-A3E86CDA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44135-E3F7-E189-24AD-67D507F36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783EC-25DD-9B1C-53C8-C72D2C39C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DA271-DC92-A3F1-AF31-881835096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417C7-4EB2-1C9A-7192-716670E95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A5716-CE94-0CE9-3584-71997846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977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37478-7812-9D56-950D-0721B9EE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D8596-4D9B-C053-72F7-848152240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B852C-4508-7FD0-D519-7F55AEB9BD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930D22-D966-40E4-8757-3E99E54E2909}" type="datetimeFigureOut">
              <a:rPr lang="en-CA" smtClean="0"/>
              <a:t>2025-02-20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4BB39-ABB3-4AB5-9A97-C39DE93D0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F43F7-4C00-5651-E0FF-E525DFBDD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EB4BF8-CE92-484E-9061-81A7FEC542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227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130BE-4AF4-8660-FB83-BE2AD318F6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3D478B-4314-F7BA-0C21-5E8D32313E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blackboard with white text and a black background&#10;&#10;AI-generated content may be incorrect.">
            <a:extLst>
              <a:ext uri="{FF2B5EF4-FFF2-40B4-BE49-F238E27FC236}">
                <a16:creationId xmlns:a16="http://schemas.microsoft.com/office/drawing/2014/main" id="{AA23E50A-15DB-0E20-40FD-CAEA9E716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0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9DAD-4A6C-619F-5488-3B5597F1DA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9917D-C691-575B-7F8E-A8561F0B66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blackboard with white text&#10;&#10;AI-generated content may be incorrect.">
            <a:extLst>
              <a:ext uri="{FF2B5EF4-FFF2-40B4-BE49-F238E27FC236}">
                <a16:creationId xmlns:a16="http://schemas.microsoft.com/office/drawing/2014/main" id="{BDFE95B0-264B-A88D-0C75-89A437845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04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EE80B-513E-0128-41FA-758D02938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B984F5-6CA0-1779-F48E-77ED1694F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03938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28482-410D-60ED-3CF8-602C3EAC9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screen shot of a blackboard&#10;&#10;AI-generated content may be incorrect.">
            <a:extLst>
              <a:ext uri="{FF2B5EF4-FFF2-40B4-BE49-F238E27FC236}">
                <a16:creationId xmlns:a16="http://schemas.microsoft.com/office/drawing/2014/main" id="{808DE89D-76B8-9EEC-DE17-649CFA76A3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88403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14ED4-98DE-8DDF-C3E7-DB852D5E5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person walking with a cloud and a hand drawn person&#10;&#10;AI-generated content may be incorrect.">
            <a:extLst>
              <a:ext uri="{FF2B5EF4-FFF2-40B4-BE49-F238E27FC236}">
                <a16:creationId xmlns:a16="http://schemas.microsoft.com/office/drawing/2014/main" id="{488CDDA3-DB74-04B3-AFF5-55CEB6F09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7334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C62D8-8EEE-F1EA-7658-ACC4A04F4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blackboard with white text&#10;&#10;AI-generated content may be incorrect.">
            <a:extLst>
              <a:ext uri="{FF2B5EF4-FFF2-40B4-BE49-F238E27FC236}">
                <a16:creationId xmlns:a16="http://schemas.microsoft.com/office/drawing/2014/main" id="{34CD0950-F052-6B06-DCB5-7C3663BAF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86959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59658-7F46-2D5A-80CF-A9AE28A5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blackboard with text and words&#10;&#10;AI-generated content may be incorrect.">
            <a:extLst>
              <a:ext uri="{FF2B5EF4-FFF2-40B4-BE49-F238E27FC236}">
                <a16:creationId xmlns:a16="http://schemas.microsoft.com/office/drawing/2014/main" id="{1B718EDB-45D7-E885-A123-B6ECEB545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8403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035AC-D741-DBB9-BC2A-D59D63FC7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blackboard with a picture of a house&#10;&#10;AI-generated content may be incorrect.">
            <a:extLst>
              <a:ext uri="{FF2B5EF4-FFF2-40B4-BE49-F238E27FC236}">
                <a16:creationId xmlns:a16="http://schemas.microsoft.com/office/drawing/2014/main" id="{6289EE9D-8749-E74F-D435-45F262635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2339" cy="6897566"/>
          </a:xfrm>
        </p:spPr>
      </p:pic>
    </p:spTree>
    <p:extLst>
      <p:ext uri="{BB962C8B-B14F-4D97-AF65-F5344CB8AC3E}">
        <p14:creationId xmlns:p14="http://schemas.microsoft.com/office/powerpoint/2010/main" val="2639562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</Words>
  <Application>Microsoft Office PowerPoint</Application>
  <PresentationFormat>Widescreen</PresentationFormat>
  <Paragraphs>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subhan mohd abdul</dc:creator>
  <cp:lastModifiedBy>subhan mohd abdul</cp:lastModifiedBy>
  <cp:revision>1</cp:revision>
  <dcterms:created xsi:type="dcterms:W3CDTF">2025-02-20T23:43:16Z</dcterms:created>
  <dcterms:modified xsi:type="dcterms:W3CDTF">2025-02-20T23:54:29Z</dcterms:modified>
</cp:coreProperties>
</file>

<file path=docProps/thumbnail.jpeg>
</file>